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1344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2CF66-B7F8-4677-9DBA-17A4D7619973}" type="datetimeFigureOut">
              <a:rPr lang="en-CA" smtClean="0"/>
              <a:t>20/02/2013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7F8FD-008F-4BE1-B531-76F9996EC3DA}" type="slidenum">
              <a:rPr lang="en-CA" smtClean="0"/>
              <a:t>‹#›</a:t>
            </a:fld>
            <a:endParaRPr lang="en-C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2CF66-B7F8-4677-9DBA-17A4D7619973}" type="datetimeFigureOut">
              <a:rPr lang="en-CA" smtClean="0"/>
              <a:t>20/02/2013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7F8FD-008F-4BE1-B531-76F9996EC3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2CF66-B7F8-4677-9DBA-17A4D7619973}" type="datetimeFigureOut">
              <a:rPr lang="en-CA" smtClean="0"/>
              <a:t>20/02/2013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7F8FD-008F-4BE1-B531-76F9996EC3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2CF66-B7F8-4677-9DBA-17A4D7619973}" type="datetimeFigureOut">
              <a:rPr lang="en-CA" smtClean="0"/>
              <a:t>20/02/2013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7F8FD-008F-4BE1-B531-76F9996EC3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2CF66-B7F8-4677-9DBA-17A4D7619973}" type="datetimeFigureOut">
              <a:rPr lang="en-CA" smtClean="0"/>
              <a:t>20/02/2013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6C7F8FD-008F-4BE1-B531-76F9996EC3DA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2CF66-B7F8-4677-9DBA-17A4D7619973}" type="datetimeFigureOut">
              <a:rPr lang="en-CA" smtClean="0"/>
              <a:t>20/02/2013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7F8FD-008F-4BE1-B531-76F9996EC3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2CF66-B7F8-4677-9DBA-17A4D7619973}" type="datetimeFigureOut">
              <a:rPr lang="en-CA" smtClean="0"/>
              <a:t>20/02/2013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7F8FD-008F-4BE1-B531-76F9996EC3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2CF66-B7F8-4677-9DBA-17A4D7619973}" type="datetimeFigureOut">
              <a:rPr lang="en-CA" smtClean="0"/>
              <a:t>20/02/2013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7F8FD-008F-4BE1-B531-76F9996EC3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2CF66-B7F8-4677-9DBA-17A4D7619973}" type="datetimeFigureOut">
              <a:rPr lang="en-CA" smtClean="0"/>
              <a:t>20/02/2013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7F8FD-008F-4BE1-B531-76F9996EC3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2CF66-B7F8-4677-9DBA-17A4D7619973}" type="datetimeFigureOut">
              <a:rPr lang="en-CA" smtClean="0"/>
              <a:t>20/02/2013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7F8FD-008F-4BE1-B531-76F9996EC3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2CF66-B7F8-4677-9DBA-17A4D7619973}" type="datetimeFigureOut">
              <a:rPr lang="en-CA" smtClean="0"/>
              <a:t>20/02/2013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7F8FD-008F-4BE1-B531-76F9996EC3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172CF66-B7F8-4677-9DBA-17A4D7619973}" type="datetimeFigureOut">
              <a:rPr lang="en-CA" smtClean="0"/>
              <a:t>20/02/2013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6C7F8FD-008F-4BE1-B531-76F9996EC3DA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404664"/>
            <a:ext cx="4680520" cy="1224136"/>
          </a:xfrm>
        </p:spPr>
        <p:txBody>
          <a:bodyPr>
            <a:noAutofit/>
          </a:bodyPr>
          <a:lstStyle/>
          <a:p>
            <a:r>
              <a:rPr lang="en-CA" sz="2800" i="1" dirty="0" smtClean="0"/>
              <a:t>Star / </a:t>
            </a:r>
            <a:r>
              <a:rPr lang="en-CA" sz="2800" i="1" dirty="0" err="1" smtClean="0"/>
              <a:t>michel</a:t>
            </a:r>
            <a:r>
              <a:rPr lang="en-CA" sz="2800" i="1" dirty="0" smtClean="0"/>
              <a:t> </a:t>
            </a:r>
            <a:r>
              <a:rPr lang="en-CA" sz="2800" i="1" dirty="0" err="1" smtClean="0"/>
              <a:t>proulx</a:t>
            </a:r>
            <a:r>
              <a:rPr lang="en-CA" sz="2800" i="1" dirty="0" smtClean="0"/>
              <a:t/>
            </a:r>
            <a:br>
              <a:rPr lang="en-CA" sz="2800" i="1" dirty="0" smtClean="0"/>
            </a:br>
            <a:r>
              <a:rPr lang="en-CA" sz="2800" i="1" dirty="0" err="1" smtClean="0"/>
              <a:t>patinage</a:t>
            </a:r>
            <a:r>
              <a:rPr lang="en-CA" sz="2800" i="1" dirty="0" smtClean="0"/>
              <a:t> </a:t>
            </a:r>
            <a:r>
              <a:rPr lang="en-CA" sz="2800" i="1" dirty="0" err="1" smtClean="0"/>
              <a:t>bourassa</a:t>
            </a:r>
            <a:r>
              <a:rPr lang="en-CA" sz="2800" i="1" dirty="0" smtClean="0"/>
              <a:t/>
            </a:r>
            <a:br>
              <a:rPr lang="en-CA" sz="2800" i="1" dirty="0" smtClean="0"/>
            </a:br>
            <a:r>
              <a:rPr lang="en-CA" sz="2800" i="1" dirty="0" smtClean="0"/>
              <a:t>26 </a:t>
            </a:r>
            <a:r>
              <a:rPr lang="en-CA" sz="2800" i="1" dirty="0" err="1" smtClean="0"/>
              <a:t>janvier</a:t>
            </a:r>
            <a:r>
              <a:rPr lang="en-CA" sz="2800" i="1" dirty="0" smtClean="0"/>
              <a:t> 2013</a:t>
            </a:r>
            <a:endParaRPr lang="en-CA" sz="2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5877272"/>
            <a:ext cx="5648672" cy="745374"/>
          </a:xfrm>
        </p:spPr>
        <p:txBody>
          <a:bodyPr>
            <a:normAutofit/>
          </a:bodyPr>
          <a:lstStyle/>
          <a:p>
            <a:r>
              <a:rPr lang="en-CA" sz="3600" b="1" i="1" dirty="0" err="1" smtClean="0">
                <a:solidFill>
                  <a:schemeClr val="accent5">
                    <a:lumMod val="50000"/>
                  </a:schemeClr>
                </a:solidFill>
              </a:rPr>
              <a:t>Préliminaire</a:t>
            </a:r>
            <a:r>
              <a:rPr lang="en-CA" sz="3600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CA" sz="3600" b="1" i="1" dirty="0" err="1" smtClean="0">
                <a:solidFill>
                  <a:schemeClr val="accent5">
                    <a:lumMod val="50000"/>
                  </a:schemeClr>
                </a:solidFill>
              </a:rPr>
              <a:t>Danse</a:t>
            </a:r>
            <a:endParaRPr lang="en-CA" sz="36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32656"/>
            <a:ext cx="3939902" cy="52532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20" y="2780928"/>
            <a:ext cx="47525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i="1" dirty="0" smtClean="0">
                <a:solidFill>
                  <a:srgbClr val="CCCC00"/>
                </a:solidFill>
              </a:rPr>
              <a:t>Sara-Maude Dupuis /</a:t>
            </a:r>
          </a:p>
          <a:p>
            <a:r>
              <a:rPr lang="en-CA" sz="3200" b="1" i="1" dirty="0" smtClean="0">
                <a:solidFill>
                  <a:srgbClr val="CCCC00"/>
                </a:solidFill>
              </a:rPr>
              <a:t>                Félix </a:t>
            </a:r>
            <a:r>
              <a:rPr lang="en-CA" sz="3200" b="1" i="1" dirty="0" err="1" smtClean="0">
                <a:solidFill>
                  <a:srgbClr val="CCCC00"/>
                </a:solidFill>
              </a:rPr>
              <a:t>Desmarais</a:t>
            </a:r>
            <a:endParaRPr lang="en-CA" sz="3200" b="1" i="1" dirty="0">
              <a:solidFill>
                <a:srgbClr val="CC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855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404664"/>
            <a:ext cx="4680520" cy="1224136"/>
          </a:xfrm>
        </p:spPr>
        <p:txBody>
          <a:bodyPr>
            <a:noAutofit/>
          </a:bodyPr>
          <a:lstStyle/>
          <a:p>
            <a:r>
              <a:rPr lang="en-CA" sz="2800" i="1" dirty="0" smtClean="0"/>
              <a:t>Star / </a:t>
            </a:r>
            <a:r>
              <a:rPr lang="en-CA" sz="2800" i="1" dirty="0" err="1" smtClean="0"/>
              <a:t>michel</a:t>
            </a:r>
            <a:r>
              <a:rPr lang="en-CA" sz="2800" i="1" dirty="0" smtClean="0"/>
              <a:t> </a:t>
            </a:r>
            <a:r>
              <a:rPr lang="en-CA" sz="2800" i="1" dirty="0" err="1" smtClean="0"/>
              <a:t>proulx</a:t>
            </a:r>
            <a:r>
              <a:rPr lang="en-CA" sz="2800" i="1" dirty="0" smtClean="0"/>
              <a:t/>
            </a:r>
            <a:br>
              <a:rPr lang="en-CA" sz="2800" i="1" dirty="0" smtClean="0"/>
            </a:br>
            <a:r>
              <a:rPr lang="en-CA" sz="2800" i="1" dirty="0" err="1" smtClean="0"/>
              <a:t>patinage</a:t>
            </a:r>
            <a:r>
              <a:rPr lang="en-CA" sz="2800" i="1" dirty="0" smtClean="0"/>
              <a:t> </a:t>
            </a:r>
            <a:r>
              <a:rPr lang="en-CA" sz="2800" i="1" dirty="0" err="1" smtClean="0"/>
              <a:t>bourassa</a:t>
            </a:r>
            <a:r>
              <a:rPr lang="en-CA" sz="2800" i="1" dirty="0" smtClean="0"/>
              <a:t/>
            </a:r>
            <a:br>
              <a:rPr lang="en-CA" sz="2800" i="1" dirty="0" smtClean="0"/>
            </a:br>
            <a:r>
              <a:rPr lang="en-CA" sz="2800" i="1" dirty="0" smtClean="0"/>
              <a:t>26 </a:t>
            </a:r>
            <a:r>
              <a:rPr lang="en-CA" sz="2800" i="1" dirty="0" err="1" smtClean="0"/>
              <a:t>janvier</a:t>
            </a:r>
            <a:r>
              <a:rPr lang="en-CA" sz="2800" i="1" dirty="0" smtClean="0"/>
              <a:t> 2013</a:t>
            </a:r>
            <a:endParaRPr lang="en-CA" sz="2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5949280"/>
            <a:ext cx="5648672" cy="745374"/>
          </a:xfrm>
        </p:spPr>
        <p:txBody>
          <a:bodyPr>
            <a:normAutofit/>
          </a:bodyPr>
          <a:lstStyle/>
          <a:p>
            <a:r>
              <a:rPr lang="en-CA" sz="3600" b="1" i="1" dirty="0" smtClean="0">
                <a:solidFill>
                  <a:schemeClr val="accent5">
                    <a:lumMod val="50000"/>
                  </a:schemeClr>
                </a:solidFill>
              </a:rPr>
              <a:t>Junior Bronze Dames</a:t>
            </a:r>
            <a:endParaRPr lang="en-CA" sz="36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456" y="1827134"/>
            <a:ext cx="4896544" cy="36724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348879"/>
            <a:ext cx="41399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i="1" dirty="0" smtClean="0">
                <a:solidFill>
                  <a:srgbClr val="CCCC00"/>
                </a:solidFill>
              </a:rPr>
              <a:t>Anastasia-</a:t>
            </a:r>
            <a:r>
              <a:rPr lang="en-CA" sz="3200" b="1" i="1" dirty="0" err="1" smtClean="0">
                <a:solidFill>
                  <a:srgbClr val="CCCC00"/>
                </a:solidFill>
              </a:rPr>
              <a:t>Alexa</a:t>
            </a:r>
            <a:r>
              <a:rPr lang="en-CA" sz="3200" b="1" i="1" dirty="0" smtClean="0">
                <a:solidFill>
                  <a:srgbClr val="CCCC00"/>
                </a:solidFill>
              </a:rPr>
              <a:t>          </a:t>
            </a:r>
            <a:r>
              <a:rPr lang="en-CA" sz="3200" b="1" i="1" dirty="0" err="1" smtClean="0">
                <a:solidFill>
                  <a:srgbClr val="CCCC00"/>
                </a:solidFill>
              </a:rPr>
              <a:t>Tsatoumas</a:t>
            </a:r>
            <a:endParaRPr lang="en-CA" sz="3200" b="1" i="1" dirty="0" smtClean="0">
              <a:solidFill>
                <a:srgbClr val="CCCC00"/>
              </a:solidFill>
            </a:endParaRPr>
          </a:p>
          <a:p>
            <a:pPr algn="ctr"/>
            <a:r>
              <a:rPr lang="en-CA" sz="3200" b="1" i="1" dirty="0" err="1" smtClean="0">
                <a:solidFill>
                  <a:schemeClr val="tx1">
                    <a:lumMod val="75000"/>
                  </a:schemeClr>
                </a:solidFill>
              </a:rPr>
              <a:t>Élizabeth</a:t>
            </a:r>
            <a:r>
              <a:rPr lang="en-CA" sz="3200" b="1" i="1" dirty="0" smtClean="0">
                <a:solidFill>
                  <a:schemeClr val="tx1">
                    <a:lumMod val="75000"/>
                  </a:schemeClr>
                </a:solidFill>
              </a:rPr>
              <a:t> Morin</a:t>
            </a:r>
          </a:p>
          <a:p>
            <a:pPr algn="ctr"/>
            <a:r>
              <a:rPr lang="en-CA" sz="3200" b="1" i="1" dirty="0" err="1" smtClean="0">
                <a:solidFill>
                  <a:schemeClr val="accent1">
                    <a:lumMod val="50000"/>
                  </a:schemeClr>
                </a:solidFill>
              </a:rPr>
              <a:t>Émilie</a:t>
            </a:r>
            <a:r>
              <a:rPr lang="en-CA" sz="3200" b="1" i="1" dirty="0" smtClean="0">
                <a:solidFill>
                  <a:schemeClr val="accent1">
                    <a:lumMod val="50000"/>
                  </a:schemeClr>
                </a:solidFill>
              </a:rPr>
              <a:t> Charbonneau</a:t>
            </a:r>
            <a:endParaRPr lang="en-CA" sz="32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297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404664"/>
            <a:ext cx="4680520" cy="1224136"/>
          </a:xfrm>
        </p:spPr>
        <p:txBody>
          <a:bodyPr>
            <a:noAutofit/>
          </a:bodyPr>
          <a:lstStyle/>
          <a:p>
            <a:r>
              <a:rPr lang="en-CA" sz="2800" i="1" dirty="0" smtClean="0"/>
              <a:t>Star / </a:t>
            </a:r>
            <a:r>
              <a:rPr lang="en-CA" sz="2800" i="1" dirty="0" err="1" smtClean="0"/>
              <a:t>michel</a:t>
            </a:r>
            <a:r>
              <a:rPr lang="en-CA" sz="2800" i="1" dirty="0" smtClean="0"/>
              <a:t> </a:t>
            </a:r>
            <a:r>
              <a:rPr lang="en-CA" sz="2800" i="1" dirty="0" err="1" smtClean="0"/>
              <a:t>proulx</a:t>
            </a:r>
            <a:r>
              <a:rPr lang="en-CA" sz="2800" i="1" dirty="0" smtClean="0"/>
              <a:t/>
            </a:r>
            <a:br>
              <a:rPr lang="en-CA" sz="2800" i="1" dirty="0" smtClean="0"/>
            </a:br>
            <a:r>
              <a:rPr lang="en-CA" sz="2800" i="1" dirty="0" err="1" smtClean="0"/>
              <a:t>patinage</a:t>
            </a:r>
            <a:r>
              <a:rPr lang="en-CA" sz="2800" i="1" dirty="0" smtClean="0"/>
              <a:t> </a:t>
            </a:r>
            <a:r>
              <a:rPr lang="en-CA" sz="2800" i="1" dirty="0" err="1" smtClean="0"/>
              <a:t>bourassa</a:t>
            </a:r>
            <a:r>
              <a:rPr lang="en-CA" sz="2800" i="1" dirty="0" smtClean="0"/>
              <a:t/>
            </a:r>
            <a:br>
              <a:rPr lang="en-CA" sz="2800" i="1" dirty="0" smtClean="0"/>
            </a:br>
            <a:r>
              <a:rPr lang="en-CA" sz="2800" i="1" dirty="0" smtClean="0"/>
              <a:t>26 </a:t>
            </a:r>
            <a:r>
              <a:rPr lang="en-CA" sz="2800" i="1" dirty="0" err="1" smtClean="0"/>
              <a:t>janvier</a:t>
            </a:r>
            <a:r>
              <a:rPr lang="en-CA" sz="2800" i="1" dirty="0" smtClean="0"/>
              <a:t> 2013</a:t>
            </a:r>
            <a:endParaRPr lang="en-CA" sz="2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6091" y="5949280"/>
            <a:ext cx="5648672" cy="745374"/>
          </a:xfrm>
        </p:spPr>
        <p:txBody>
          <a:bodyPr>
            <a:normAutofit/>
          </a:bodyPr>
          <a:lstStyle/>
          <a:p>
            <a:r>
              <a:rPr lang="en-CA" sz="3600" b="1" i="1" dirty="0" smtClean="0">
                <a:solidFill>
                  <a:schemeClr val="accent5">
                    <a:lumMod val="50000"/>
                  </a:schemeClr>
                </a:solidFill>
              </a:rPr>
              <a:t>Senior Bronze Dames</a:t>
            </a:r>
            <a:endParaRPr lang="en-CA" sz="36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620688"/>
            <a:ext cx="3867894" cy="51571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636912"/>
            <a:ext cx="48245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i="1" dirty="0" smtClean="0">
                <a:solidFill>
                  <a:srgbClr val="CCCC00"/>
                </a:solidFill>
              </a:rPr>
              <a:t>Marie-</a:t>
            </a:r>
            <a:r>
              <a:rPr lang="en-CA" sz="3200" b="1" i="1" dirty="0" err="1" smtClean="0">
                <a:solidFill>
                  <a:srgbClr val="CCCC00"/>
                </a:solidFill>
              </a:rPr>
              <a:t>Cloé</a:t>
            </a:r>
            <a:r>
              <a:rPr lang="en-CA" sz="3200" b="1" i="1" dirty="0" smtClean="0">
                <a:solidFill>
                  <a:srgbClr val="CCCC00"/>
                </a:solidFill>
              </a:rPr>
              <a:t> </a:t>
            </a:r>
            <a:r>
              <a:rPr lang="en-CA" sz="3200" b="1" i="1" dirty="0" err="1" smtClean="0">
                <a:solidFill>
                  <a:srgbClr val="CCCC00"/>
                </a:solidFill>
              </a:rPr>
              <a:t>Dufour</a:t>
            </a:r>
            <a:endParaRPr lang="en-CA" sz="3200" b="1" i="1" dirty="0" smtClean="0">
              <a:solidFill>
                <a:srgbClr val="CCCC00"/>
              </a:solidFill>
            </a:endParaRPr>
          </a:p>
          <a:p>
            <a:pPr algn="ctr"/>
            <a:r>
              <a:rPr lang="en-CA" sz="3200" b="1" i="1" dirty="0" smtClean="0">
                <a:solidFill>
                  <a:schemeClr val="tx1">
                    <a:lumMod val="75000"/>
                  </a:schemeClr>
                </a:solidFill>
              </a:rPr>
              <a:t>Vanessa </a:t>
            </a:r>
            <a:r>
              <a:rPr lang="en-CA" sz="3200" b="1" i="1" dirty="0" err="1" smtClean="0">
                <a:solidFill>
                  <a:schemeClr val="tx1">
                    <a:lumMod val="75000"/>
                  </a:schemeClr>
                </a:solidFill>
              </a:rPr>
              <a:t>Bétancur-Avelar</a:t>
            </a:r>
            <a:endParaRPr lang="en-CA" sz="3200" b="1" i="1" dirty="0" smtClean="0">
              <a:solidFill>
                <a:schemeClr val="tx1">
                  <a:lumMod val="75000"/>
                </a:schemeClr>
              </a:solidFill>
            </a:endParaRPr>
          </a:p>
          <a:p>
            <a:pPr algn="ctr"/>
            <a:r>
              <a:rPr lang="en-CA" sz="3200" b="1" i="1" dirty="0" err="1" smtClean="0">
                <a:solidFill>
                  <a:schemeClr val="accent1">
                    <a:lumMod val="50000"/>
                  </a:schemeClr>
                </a:solidFill>
              </a:rPr>
              <a:t>Myriam</a:t>
            </a:r>
            <a:r>
              <a:rPr lang="en-CA" sz="32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CA" sz="3200" b="1" i="1" dirty="0" err="1" smtClean="0">
                <a:solidFill>
                  <a:schemeClr val="accent1">
                    <a:lumMod val="50000"/>
                  </a:schemeClr>
                </a:solidFill>
              </a:rPr>
              <a:t>Dandurand</a:t>
            </a:r>
            <a:endParaRPr lang="en-CA" sz="32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619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404664"/>
            <a:ext cx="4680520" cy="1224136"/>
          </a:xfrm>
        </p:spPr>
        <p:txBody>
          <a:bodyPr>
            <a:normAutofit fontScale="90000"/>
          </a:bodyPr>
          <a:lstStyle/>
          <a:p>
            <a:r>
              <a:rPr lang="en-CA" sz="2800" i="1" dirty="0" smtClean="0"/>
              <a:t>Star / </a:t>
            </a:r>
            <a:r>
              <a:rPr lang="en-CA" sz="2800" i="1" dirty="0" err="1" smtClean="0"/>
              <a:t>michel</a:t>
            </a:r>
            <a:r>
              <a:rPr lang="en-CA" sz="2800" i="1" dirty="0" smtClean="0"/>
              <a:t> </a:t>
            </a:r>
            <a:r>
              <a:rPr lang="en-CA" sz="2800" i="1" dirty="0" err="1" smtClean="0"/>
              <a:t>proulx</a:t>
            </a:r>
            <a:r>
              <a:rPr lang="en-CA" sz="2800" i="1" dirty="0" smtClean="0"/>
              <a:t/>
            </a:r>
            <a:br>
              <a:rPr lang="en-CA" sz="2800" i="1" dirty="0" smtClean="0"/>
            </a:br>
            <a:r>
              <a:rPr lang="en-CA" sz="2800" i="1" dirty="0" err="1" smtClean="0"/>
              <a:t>patinage</a:t>
            </a:r>
            <a:r>
              <a:rPr lang="en-CA" sz="2800" i="1" dirty="0" smtClean="0"/>
              <a:t> </a:t>
            </a:r>
            <a:r>
              <a:rPr lang="en-CA" sz="2800" i="1" dirty="0" err="1" smtClean="0"/>
              <a:t>bourassa</a:t>
            </a:r>
            <a:r>
              <a:rPr lang="en-CA" sz="2800" i="1" dirty="0" smtClean="0"/>
              <a:t/>
            </a:r>
            <a:br>
              <a:rPr lang="en-CA" sz="2800" i="1" dirty="0" smtClean="0"/>
            </a:br>
            <a:r>
              <a:rPr lang="en-CA" sz="2800" i="1" dirty="0" smtClean="0"/>
              <a:t>26 </a:t>
            </a:r>
            <a:r>
              <a:rPr lang="en-CA" sz="2800" i="1" dirty="0" err="1" smtClean="0"/>
              <a:t>janvier</a:t>
            </a:r>
            <a:r>
              <a:rPr lang="en-CA" sz="2800" i="1" dirty="0" smtClean="0"/>
              <a:t> 2013</a:t>
            </a:r>
            <a:endParaRPr lang="en-CA" sz="2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5805264"/>
            <a:ext cx="5648672" cy="745374"/>
          </a:xfrm>
        </p:spPr>
        <p:txBody>
          <a:bodyPr>
            <a:normAutofit/>
          </a:bodyPr>
          <a:lstStyle/>
          <a:p>
            <a:r>
              <a:rPr lang="en-CA" sz="3600" b="1" i="1" dirty="0" smtClean="0">
                <a:solidFill>
                  <a:schemeClr val="accent5">
                    <a:lumMod val="50000"/>
                  </a:schemeClr>
                </a:solidFill>
              </a:rPr>
              <a:t>Senior Bronze Messieurs</a:t>
            </a:r>
            <a:endParaRPr lang="en-CA" sz="36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124744"/>
            <a:ext cx="3219822" cy="42930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1600" y="3015860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i="1" dirty="0" smtClean="0">
                <a:solidFill>
                  <a:srgbClr val="CCCC00"/>
                </a:solidFill>
              </a:rPr>
              <a:t>Anthony </a:t>
            </a:r>
            <a:r>
              <a:rPr lang="en-CA" sz="3200" b="1" i="1" dirty="0" err="1" smtClean="0">
                <a:solidFill>
                  <a:srgbClr val="CCCC00"/>
                </a:solidFill>
              </a:rPr>
              <a:t>Santillo</a:t>
            </a:r>
            <a:endParaRPr lang="en-CA" sz="3200" b="1" i="1" dirty="0">
              <a:solidFill>
                <a:srgbClr val="CC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1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404664"/>
            <a:ext cx="4680520" cy="1224136"/>
          </a:xfrm>
        </p:spPr>
        <p:txBody>
          <a:bodyPr>
            <a:normAutofit fontScale="90000"/>
          </a:bodyPr>
          <a:lstStyle/>
          <a:p>
            <a:r>
              <a:rPr lang="en-CA" sz="2800" i="1" dirty="0" smtClean="0"/>
              <a:t>Star / </a:t>
            </a:r>
            <a:r>
              <a:rPr lang="en-CA" sz="2800" i="1" dirty="0" err="1" smtClean="0"/>
              <a:t>michel</a:t>
            </a:r>
            <a:r>
              <a:rPr lang="en-CA" sz="2800" i="1" dirty="0" smtClean="0"/>
              <a:t> </a:t>
            </a:r>
            <a:r>
              <a:rPr lang="en-CA" sz="2800" i="1" dirty="0" err="1" smtClean="0"/>
              <a:t>proulx</a:t>
            </a:r>
            <a:r>
              <a:rPr lang="en-CA" sz="2800" i="1" dirty="0" smtClean="0"/>
              <a:t/>
            </a:r>
            <a:br>
              <a:rPr lang="en-CA" sz="2800" i="1" dirty="0" smtClean="0"/>
            </a:br>
            <a:r>
              <a:rPr lang="en-CA" sz="2800" i="1" dirty="0" err="1" smtClean="0"/>
              <a:t>patinage</a:t>
            </a:r>
            <a:r>
              <a:rPr lang="en-CA" sz="2800" i="1" dirty="0" smtClean="0"/>
              <a:t> </a:t>
            </a:r>
            <a:r>
              <a:rPr lang="en-CA" sz="2800" i="1" dirty="0" err="1" smtClean="0"/>
              <a:t>bourassa</a:t>
            </a:r>
            <a:r>
              <a:rPr lang="en-CA" sz="2800" i="1" dirty="0" smtClean="0"/>
              <a:t/>
            </a:r>
            <a:br>
              <a:rPr lang="en-CA" sz="2800" i="1" dirty="0" smtClean="0"/>
            </a:br>
            <a:r>
              <a:rPr lang="en-CA" sz="2800" i="1" dirty="0" smtClean="0"/>
              <a:t>26 </a:t>
            </a:r>
            <a:r>
              <a:rPr lang="en-CA" sz="2800" i="1" dirty="0" err="1" smtClean="0"/>
              <a:t>janvier</a:t>
            </a:r>
            <a:r>
              <a:rPr lang="en-CA" sz="2800" i="1" dirty="0" smtClean="0"/>
              <a:t> 2013</a:t>
            </a:r>
            <a:endParaRPr lang="en-CA" sz="2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5949280"/>
            <a:ext cx="5648672" cy="745374"/>
          </a:xfrm>
        </p:spPr>
        <p:txBody>
          <a:bodyPr>
            <a:normAutofit/>
          </a:bodyPr>
          <a:lstStyle/>
          <a:p>
            <a:r>
              <a:rPr lang="en-CA" sz="3600" b="1" i="1" dirty="0" smtClean="0">
                <a:solidFill>
                  <a:schemeClr val="accent5">
                    <a:lumMod val="50000"/>
                  </a:schemeClr>
                </a:solidFill>
              </a:rPr>
              <a:t>Junior Argent Dames</a:t>
            </a:r>
            <a:endParaRPr lang="en-CA" sz="36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764704"/>
            <a:ext cx="3888432" cy="51845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2780928"/>
            <a:ext cx="3744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i="1" dirty="0" smtClean="0">
                <a:solidFill>
                  <a:srgbClr val="CCCC00"/>
                </a:solidFill>
              </a:rPr>
              <a:t>Gabrielle </a:t>
            </a:r>
            <a:r>
              <a:rPr lang="en-CA" sz="3200" b="1" i="1" dirty="0" err="1" smtClean="0">
                <a:solidFill>
                  <a:srgbClr val="CCCC00"/>
                </a:solidFill>
              </a:rPr>
              <a:t>Calce</a:t>
            </a:r>
            <a:endParaRPr lang="en-CA" sz="3200" b="1" i="1" dirty="0" smtClean="0">
              <a:solidFill>
                <a:srgbClr val="CCCC00"/>
              </a:solidFill>
            </a:endParaRPr>
          </a:p>
          <a:p>
            <a:pPr algn="ctr"/>
            <a:endParaRPr lang="en-CA" sz="3200" b="1" i="1" dirty="0" smtClean="0"/>
          </a:p>
          <a:p>
            <a:pPr algn="ctr"/>
            <a:r>
              <a:rPr lang="en-CA" sz="3200" b="1" i="1" dirty="0" err="1" smtClean="0">
                <a:solidFill>
                  <a:schemeClr val="tx1">
                    <a:lumMod val="75000"/>
                  </a:schemeClr>
                </a:solidFill>
              </a:rPr>
              <a:t>Évelyne</a:t>
            </a:r>
            <a:r>
              <a:rPr lang="en-CA" sz="3200" b="1" i="1" dirty="0" smtClean="0">
                <a:solidFill>
                  <a:schemeClr val="tx1">
                    <a:lumMod val="75000"/>
                  </a:schemeClr>
                </a:solidFill>
              </a:rPr>
              <a:t> Morin</a:t>
            </a:r>
            <a:endParaRPr lang="en-CA" sz="3200" b="1" i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519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404664"/>
            <a:ext cx="4680520" cy="1224136"/>
          </a:xfrm>
        </p:spPr>
        <p:txBody>
          <a:bodyPr>
            <a:normAutofit fontScale="90000"/>
          </a:bodyPr>
          <a:lstStyle/>
          <a:p>
            <a:r>
              <a:rPr lang="en-CA" sz="2800" i="1" dirty="0" smtClean="0"/>
              <a:t>Star / </a:t>
            </a:r>
            <a:r>
              <a:rPr lang="en-CA" sz="2800" i="1" dirty="0" err="1" smtClean="0"/>
              <a:t>michel</a:t>
            </a:r>
            <a:r>
              <a:rPr lang="en-CA" sz="2800" i="1" dirty="0" smtClean="0"/>
              <a:t> </a:t>
            </a:r>
            <a:r>
              <a:rPr lang="en-CA" sz="2800" i="1" dirty="0" err="1" smtClean="0"/>
              <a:t>proulx</a:t>
            </a:r>
            <a:r>
              <a:rPr lang="en-CA" sz="2800" i="1" dirty="0" smtClean="0"/>
              <a:t/>
            </a:r>
            <a:br>
              <a:rPr lang="en-CA" sz="2800" i="1" dirty="0" smtClean="0"/>
            </a:br>
            <a:r>
              <a:rPr lang="en-CA" sz="2800" i="1" dirty="0" err="1" smtClean="0"/>
              <a:t>patinage</a:t>
            </a:r>
            <a:r>
              <a:rPr lang="en-CA" sz="2800" i="1" dirty="0" smtClean="0"/>
              <a:t> </a:t>
            </a:r>
            <a:r>
              <a:rPr lang="en-CA" sz="2800" i="1" dirty="0" err="1" smtClean="0"/>
              <a:t>bourassa</a:t>
            </a:r>
            <a:r>
              <a:rPr lang="en-CA" sz="2800" i="1" dirty="0" smtClean="0"/>
              <a:t/>
            </a:r>
            <a:br>
              <a:rPr lang="en-CA" sz="2800" i="1" dirty="0" smtClean="0"/>
            </a:br>
            <a:r>
              <a:rPr lang="en-CA" sz="2800" i="1" dirty="0" smtClean="0"/>
              <a:t>26 </a:t>
            </a:r>
            <a:r>
              <a:rPr lang="en-CA" sz="2800" i="1" dirty="0" err="1" smtClean="0"/>
              <a:t>janvier</a:t>
            </a:r>
            <a:r>
              <a:rPr lang="en-CA" sz="2800" i="1" dirty="0" smtClean="0"/>
              <a:t> 2013</a:t>
            </a:r>
            <a:endParaRPr lang="en-CA" sz="2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6050329"/>
            <a:ext cx="5648672" cy="745374"/>
          </a:xfrm>
        </p:spPr>
        <p:txBody>
          <a:bodyPr>
            <a:normAutofit/>
          </a:bodyPr>
          <a:lstStyle/>
          <a:p>
            <a:r>
              <a:rPr lang="en-CA" sz="3600" dirty="0" smtClean="0">
                <a:solidFill>
                  <a:schemeClr val="accent5">
                    <a:lumMod val="50000"/>
                  </a:schemeClr>
                </a:solidFill>
              </a:rPr>
              <a:t>Senior Argent Dames</a:t>
            </a:r>
            <a:endParaRPr lang="en-CA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76672"/>
            <a:ext cx="4011910" cy="53492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3137638"/>
            <a:ext cx="4324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>
                <a:solidFill>
                  <a:srgbClr val="CCCC00"/>
                </a:solidFill>
              </a:rPr>
              <a:t>Alexandra Langford</a:t>
            </a:r>
            <a:endParaRPr lang="en-CA" sz="3200" dirty="0">
              <a:solidFill>
                <a:srgbClr val="CC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924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404664"/>
            <a:ext cx="4680520" cy="1224136"/>
          </a:xfrm>
        </p:spPr>
        <p:txBody>
          <a:bodyPr>
            <a:normAutofit fontScale="90000"/>
          </a:bodyPr>
          <a:lstStyle/>
          <a:p>
            <a:r>
              <a:rPr lang="en-CA" sz="2800" i="1" dirty="0" smtClean="0"/>
              <a:t>Star / </a:t>
            </a:r>
            <a:r>
              <a:rPr lang="en-CA" sz="2800" i="1" dirty="0" err="1" smtClean="0"/>
              <a:t>michel</a:t>
            </a:r>
            <a:r>
              <a:rPr lang="en-CA" sz="2800" i="1" dirty="0" smtClean="0"/>
              <a:t> </a:t>
            </a:r>
            <a:r>
              <a:rPr lang="en-CA" sz="2800" i="1" dirty="0" err="1" smtClean="0"/>
              <a:t>proulx</a:t>
            </a:r>
            <a:r>
              <a:rPr lang="en-CA" sz="2800" i="1" dirty="0" smtClean="0"/>
              <a:t/>
            </a:r>
            <a:br>
              <a:rPr lang="en-CA" sz="2800" i="1" dirty="0" smtClean="0"/>
            </a:br>
            <a:r>
              <a:rPr lang="en-CA" sz="2800" i="1" dirty="0" err="1" smtClean="0"/>
              <a:t>patinage</a:t>
            </a:r>
            <a:r>
              <a:rPr lang="en-CA" sz="2800" i="1" dirty="0" smtClean="0"/>
              <a:t> </a:t>
            </a:r>
            <a:r>
              <a:rPr lang="en-CA" sz="2800" i="1" dirty="0" err="1" smtClean="0"/>
              <a:t>bourassa</a:t>
            </a:r>
            <a:r>
              <a:rPr lang="en-CA" sz="2800" i="1" dirty="0" smtClean="0"/>
              <a:t/>
            </a:r>
            <a:br>
              <a:rPr lang="en-CA" sz="2800" i="1" dirty="0" smtClean="0"/>
            </a:br>
            <a:r>
              <a:rPr lang="en-CA" sz="2800" i="1" dirty="0" smtClean="0"/>
              <a:t>26 </a:t>
            </a:r>
            <a:r>
              <a:rPr lang="en-CA" sz="2800" i="1" dirty="0" err="1" smtClean="0"/>
              <a:t>janvier</a:t>
            </a:r>
            <a:r>
              <a:rPr lang="en-CA" sz="2800" i="1" dirty="0" smtClean="0"/>
              <a:t> 2013</a:t>
            </a:r>
            <a:endParaRPr lang="en-CA" sz="2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7604" y="6069294"/>
            <a:ext cx="5648672" cy="745374"/>
          </a:xfrm>
        </p:spPr>
        <p:txBody>
          <a:bodyPr>
            <a:normAutofit/>
          </a:bodyPr>
          <a:lstStyle/>
          <a:p>
            <a:r>
              <a:rPr lang="en-CA" sz="3600" b="1" i="1" dirty="0" smtClean="0">
                <a:solidFill>
                  <a:schemeClr val="accent5">
                    <a:lumMod val="50000"/>
                  </a:schemeClr>
                </a:solidFill>
              </a:rPr>
              <a:t>Or Dames</a:t>
            </a:r>
            <a:endParaRPr lang="en-CA" sz="36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980728"/>
            <a:ext cx="3816424" cy="50885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7584" y="3212976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i="1" dirty="0" err="1" smtClean="0">
                <a:solidFill>
                  <a:srgbClr val="CCCC00"/>
                </a:solidFill>
              </a:rPr>
              <a:t>Véronique</a:t>
            </a:r>
            <a:r>
              <a:rPr lang="en-CA" sz="3200" b="1" i="1" dirty="0" smtClean="0">
                <a:solidFill>
                  <a:srgbClr val="CCCC00"/>
                </a:solidFill>
              </a:rPr>
              <a:t> Wafer</a:t>
            </a:r>
            <a:endParaRPr lang="en-CA" sz="3200" b="1" i="1" dirty="0">
              <a:solidFill>
                <a:srgbClr val="CC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785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404664"/>
            <a:ext cx="4680520" cy="1224136"/>
          </a:xfrm>
        </p:spPr>
        <p:txBody>
          <a:bodyPr>
            <a:normAutofit fontScale="90000"/>
          </a:bodyPr>
          <a:lstStyle/>
          <a:p>
            <a:r>
              <a:rPr lang="en-CA" sz="2800" i="1" dirty="0" smtClean="0"/>
              <a:t>Star / </a:t>
            </a:r>
            <a:r>
              <a:rPr lang="en-CA" sz="2800" i="1" dirty="0" err="1" smtClean="0"/>
              <a:t>michel</a:t>
            </a:r>
            <a:r>
              <a:rPr lang="en-CA" sz="2800" i="1" dirty="0" smtClean="0"/>
              <a:t> </a:t>
            </a:r>
            <a:r>
              <a:rPr lang="en-CA" sz="2800" i="1" dirty="0" err="1" smtClean="0"/>
              <a:t>proulx</a:t>
            </a:r>
            <a:r>
              <a:rPr lang="en-CA" sz="2800" i="1" dirty="0" smtClean="0"/>
              <a:t/>
            </a:r>
            <a:br>
              <a:rPr lang="en-CA" sz="2800" i="1" dirty="0" smtClean="0"/>
            </a:br>
            <a:r>
              <a:rPr lang="en-CA" sz="2800" i="1" dirty="0" err="1" smtClean="0"/>
              <a:t>patinage</a:t>
            </a:r>
            <a:r>
              <a:rPr lang="en-CA" sz="2800" i="1" dirty="0" smtClean="0"/>
              <a:t> </a:t>
            </a:r>
            <a:r>
              <a:rPr lang="en-CA" sz="2800" i="1" dirty="0" err="1" smtClean="0"/>
              <a:t>bourassa</a:t>
            </a:r>
            <a:r>
              <a:rPr lang="en-CA" sz="2800" i="1" dirty="0" smtClean="0"/>
              <a:t/>
            </a:r>
            <a:br>
              <a:rPr lang="en-CA" sz="2800" i="1" dirty="0" smtClean="0"/>
            </a:br>
            <a:r>
              <a:rPr lang="en-CA" sz="2800" i="1" dirty="0" smtClean="0"/>
              <a:t>26 </a:t>
            </a:r>
            <a:r>
              <a:rPr lang="en-CA" sz="2800" i="1" dirty="0" err="1" smtClean="0"/>
              <a:t>janvier</a:t>
            </a:r>
            <a:r>
              <a:rPr lang="en-CA" sz="2800" i="1" dirty="0" smtClean="0"/>
              <a:t> 2013</a:t>
            </a:r>
            <a:endParaRPr lang="en-CA" sz="2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6021288"/>
            <a:ext cx="5648672" cy="745374"/>
          </a:xfrm>
        </p:spPr>
        <p:txBody>
          <a:bodyPr>
            <a:normAutofit/>
          </a:bodyPr>
          <a:lstStyle/>
          <a:p>
            <a:r>
              <a:rPr lang="en-CA" sz="3600" b="1" i="1" dirty="0" smtClean="0">
                <a:solidFill>
                  <a:schemeClr val="accent5">
                    <a:lumMod val="50000"/>
                  </a:schemeClr>
                </a:solidFill>
              </a:rPr>
              <a:t>Or Messieurs</a:t>
            </a:r>
            <a:endParaRPr lang="en-CA" sz="36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255" y="836712"/>
            <a:ext cx="3867894" cy="51571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0" y="3122920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i="1" dirty="0" smtClean="0">
                <a:solidFill>
                  <a:srgbClr val="CCCC00"/>
                </a:solidFill>
              </a:rPr>
              <a:t>Matthew </a:t>
            </a:r>
            <a:r>
              <a:rPr lang="en-CA" sz="3200" b="1" i="1" dirty="0" err="1" smtClean="0">
                <a:solidFill>
                  <a:srgbClr val="CCCC00"/>
                </a:solidFill>
              </a:rPr>
              <a:t>Marcantonio</a:t>
            </a:r>
            <a:endParaRPr lang="en-CA" sz="3200" b="1" i="1" dirty="0">
              <a:solidFill>
                <a:srgbClr val="CC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151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50</TotalTime>
  <Words>83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Star / michel proulx patinage bourassa 26 janvier 2013</vt:lpstr>
      <vt:lpstr>Star / michel proulx patinage bourassa 26 janvier 2013</vt:lpstr>
      <vt:lpstr>Star / michel proulx patinage bourassa 26 janvier 2013</vt:lpstr>
      <vt:lpstr>Star / michel proulx patinage bourassa 26 janvier 2013</vt:lpstr>
      <vt:lpstr>Star / michel proulx patinage bourassa 26 janvier 2013</vt:lpstr>
      <vt:lpstr>Star / michel proulx patinage bourassa 26 janvier 2013</vt:lpstr>
      <vt:lpstr>Star / michel proulx patinage bourassa 26 janvier 2013</vt:lpstr>
      <vt:lpstr>Star / michel proulx patinage bourassa 26 janvier 2013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 / michel proulx patinage bourassa 26 janvier 2013</dc:title>
  <dc:creator>Armand Levesque</dc:creator>
  <cp:lastModifiedBy>Andrée</cp:lastModifiedBy>
  <cp:revision>4</cp:revision>
  <dcterms:created xsi:type="dcterms:W3CDTF">2013-02-13T18:24:59Z</dcterms:created>
  <dcterms:modified xsi:type="dcterms:W3CDTF">2013-02-20T21:56:58Z</dcterms:modified>
</cp:coreProperties>
</file>